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howGuides="1">
      <p:cViewPr varScale="1">
        <p:scale>
          <a:sx n="113" d="100"/>
          <a:sy n="113" d="100"/>
        </p:scale>
        <p:origin x="-2418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D63F4F-B8DA-4591-86DE-0004289AD4DC}" type="datetimeFigureOut">
              <a:rPr lang="de-DE"/>
              <a:pPr>
                <a:defRPr/>
              </a:pPr>
              <a:t>23.03.2015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B202D0-1A18-45D4-9676-1B1B5B8BDDFA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891775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6BEF51-A840-4DBF-873F-B976CB726ADA}" type="datetimeFigureOut">
              <a:rPr lang="de-DE"/>
              <a:pPr>
                <a:defRPr/>
              </a:pPr>
              <a:t>23.03.2015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101306-ED25-465B-A43D-14E374EB95BA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757928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F1E1C3-C391-421E-B72B-A9F031982923}" type="datetimeFigureOut">
              <a:rPr lang="de-DE"/>
              <a:pPr>
                <a:defRPr/>
              </a:pPr>
              <a:t>23.03.2015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B65589-B8DE-462A-9757-22EE51F57024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602104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640308-666C-42B0-BD11-5FA4F9C6B26E}" type="datetimeFigureOut">
              <a:rPr lang="de-DE"/>
              <a:pPr>
                <a:defRPr/>
              </a:pPr>
              <a:t>23.03.2015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014890-871D-431D-8960-54C5CCA281C0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062117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2B6239-C82A-4DBE-887B-846AC8D755F3}" type="datetimeFigureOut">
              <a:rPr lang="de-DE"/>
              <a:pPr>
                <a:defRPr/>
              </a:pPr>
              <a:t>23.03.2015</a:t>
            </a:fld>
            <a:endParaRPr lang="de-DE"/>
          </a:p>
        </p:txBody>
      </p:sp>
      <p:sp>
        <p:nvSpPr>
          <p:cNvPr id="8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9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E9C5D7-8612-40E6-98A2-9300CFCBE279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698820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32143B-F85D-49D3-A854-38D90AA18B48}" type="datetimeFigureOut">
              <a:rPr lang="de-DE"/>
              <a:pPr>
                <a:defRPr/>
              </a:pPr>
              <a:t>23.03.2015</a:t>
            </a:fld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895A18-3918-4BD0-B218-BA815619E895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230973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698172-72CE-4F39-BC6D-E93D7470EFD1}" type="datetimeFigureOut">
              <a:rPr lang="de-DE"/>
              <a:pPr>
                <a:defRPr/>
              </a:pPr>
              <a:t>23.03.2015</a:t>
            </a:fld>
            <a:endParaRPr lang="de-DE"/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2C2E98-0D53-482F-ACDF-0421303DA09B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492926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CD3222-05D5-4E9F-B0C1-F9E2AE1CC326}" type="datetimeFigureOut">
              <a:rPr lang="de-DE"/>
              <a:pPr>
                <a:defRPr/>
              </a:pPr>
              <a:t>23.03.2015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B67433-BFEB-4A4C-9D6A-3EE3121CBA31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928810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35F6D2-DB54-41DC-AA79-A0C86690898E}" type="datetimeFigureOut">
              <a:rPr lang="de-DE"/>
              <a:pPr>
                <a:defRPr/>
              </a:pPr>
              <a:t>23.03.2015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3DB4E1-13D5-4074-97E6-EA1A4DF26F9A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771564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F82849-424F-4C22-A55B-8A8AA16711E0}" type="datetimeFigureOut">
              <a:rPr lang="de-DE"/>
              <a:pPr>
                <a:defRPr/>
              </a:pPr>
              <a:t>23.03.2015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767088-5A02-4AC1-8E20-0B140CC24F8A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941389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81A325-FDCE-4D39-A16C-EFB27D053431}" type="datetimeFigureOut">
              <a:rPr lang="de-DE"/>
              <a:pPr>
                <a:defRPr/>
              </a:pPr>
              <a:t>23.03.2015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40B7EA-67AB-47C8-896D-2858D23B65CF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778489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elplatzhalt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Titelmasterformat durch Klicken bearbeiten</a:t>
            </a:r>
          </a:p>
        </p:txBody>
      </p:sp>
      <p:sp>
        <p:nvSpPr>
          <p:cNvPr id="1027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881A4A5-AEF6-449E-9346-FC9D191FD174}" type="datetimeFigureOut">
              <a:rPr lang="de-DE"/>
              <a:pPr>
                <a:defRPr/>
              </a:pPr>
              <a:t>23.03.2015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153E089-0559-4427-878B-064EAF572A30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Text Box 7"/>
          <p:cNvSpPr txBox="1">
            <a:spLocks noChangeArrowheads="1"/>
          </p:cNvSpPr>
          <p:nvPr/>
        </p:nvSpPr>
        <p:spPr bwMode="auto">
          <a:xfrm>
            <a:off x="333375" y="485775"/>
            <a:ext cx="151951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de-DE" sz="1400" b="1" dirty="0" smtClean="0">
                <a:latin typeface="Times New Roman" pitchFamily="18" charset="0"/>
              </a:rPr>
              <a:t>ReliaTech </a:t>
            </a:r>
            <a:r>
              <a:rPr lang="de-DE" sz="1400" b="1" dirty="0">
                <a:latin typeface="Times New Roman" pitchFamily="18" charset="0"/>
              </a:rPr>
              <a:t>GmbH</a:t>
            </a:r>
          </a:p>
        </p:txBody>
      </p:sp>
      <p:grpSp>
        <p:nvGrpSpPr>
          <p:cNvPr id="2052" name="Group 3"/>
          <p:cNvGrpSpPr>
            <a:grpSpLocks/>
          </p:cNvGrpSpPr>
          <p:nvPr/>
        </p:nvGrpSpPr>
        <p:grpSpPr bwMode="auto">
          <a:xfrm>
            <a:off x="274638" y="104775"/>
            <a:ext cx="8445500" cy="6596063"/>
            <a:chOff x="173" y="66"/>
            <a:chExt cx="5320" cy="4155"/>
          </a:xfrm>
        </p:grpSpPr>
        <p:grpSp>
          <p:nvGrpSpPr>
            <p:cNvPr id="2055" name="Group 4"/>
            <p:cNvGrpSpPr>
              <a:grpSpLocks/>
            </p:cNvGrpSpPr>
            <p:nvPr/>
          </p:nvGrpSpPr>
          <p:grpSpPr bwMode="auto">
            <a:xfrm>
              <a:off x="261" y="66"/>
              <a:ext cx="5232" cy="480"/>
              <a:chOff x="240" y="48"/>
              <a:chExt cx="5232" cy="480"/>
            </a:xfrm>
          </p:grpSpPr>
          <p:sp>
            <p:nvSpPr>
              <p:cNvPr id="2057" name="Line 5"/>
              <p:cNvSpPr>
                <a:spLocks noChangeShapeType="1"/>
              </p:cNvSpPr>
              <p:nvPr/>
            </p:nvSpPr>
            <p:spPr bwMode="auto">
              <a:xfrm>
                <a:off x="240" y="480"/>
                <a:ext cx="52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pic>
            <p:nvPicPr>
              <p:cNvPr id="2058" name="Picture 6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20" y="48"/>
                <a:ext cx="304" cy="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2056" name="Text Box 10"/>
            <p:cNvSpPr txBox="1">
              <a:spLocks noChangeArrowheads="1"/>
            </p:cNvSpPr>
            <p:nvPr/>
          </p:nvSpPr>
          <p:spPr bwMode="auto">
            <a:xfrm>
              <a:off x="173" y="4066"/>
              <a:ext cx="173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</p:grpSp>
      <p:sp>
        <p:nvSpPr>
          <p:cNvPr id="2053" name="Textfeld 1"/>
          <p:cNvSpPr txBox="1">
            <a:spLocks noChangeArrowheads="1"/>
          </p:cNvSpPr>
          <p:nvPr/>
        </p:nvSpPr>
        <p:spPr bwMode="auto">
          <a:xfrm>
            <a:off x="2542515" y="893763"/>
            <a:ext cx="4044697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Recombinant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mouse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EGFL7/VE-</a:t>
            </a:r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Statin</a:t>
            </a:r>
            <a:endParaRPr lang="de-DE" b="1" u="sng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de-DE" sz="12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200" dirty="0" err="1" smtClean="0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200" dirty="0" smtClean="0">
                <a:latin typeface="Times New Roman" pitchFamily="18" charset="0"/>
                <a:cs typeface="Times New Roman" pitchFamily="18" charset="0"/>
              </a:rPr>
              <a:t># </a:t>
            </a:r>
            <a:r>
              <a:rPr lang="de-DE" sz="1200" dirty="0" smtClean="0">
                <a:latin typeface="Times New Roman" pitchFamily="18" charset="0"/>
                <a:cs typeface="Times New Roman" pitchFamily="18" charset="0"/>
              </a:rPr>
              <a:t>M30-100)</a:t>
            </a:r>
            <a:endParaRPr lang="de-DE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54" name="Textfeld 4"/>
          <p:cNvSpPr txBox="1">
            <a:spLocks noChangeArrowheads="1"/>
          </p:cNvSpPr>
          <p:nvPr/>
        </p:nvSpPr>
        <p:spPr bwMode="auto">
          <a:xfrm>
            <a:off x="2494185" y="5445224"/>
            <a:ext cx="386759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/>
            <a:r>
              <a:rPr lang="de-DE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Fig. 1: 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SDS-PAGE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analysis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recombinant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mouse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EGFL7/VE-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Statin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produced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insect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cells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Sample was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loaded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15% 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SDS-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polyacrylamide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gel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under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reducing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conditions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stained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Coomassie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blue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de-DE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1560513"/>
            <a:ext cx="1676400" cy="3736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47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18</cp:revision>
  <dcterms:created xsi:type="dcterms:W3CDTF">2011-05-26T10:22:20Z</dcterms:created>
  <dcterms:modified xsi:type="dcterms:W3CDTF">2015-03-23T10:21:12Z</dcterms:modified>
</cp:coreProperties>
</file>